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0" r:id="rId3"/>
    <p:sldId id="259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1"/>
  </p:normalViewPr>
  <p:slideViewPr>
    <p:cSldViewPr snapToGrid="0" snapToObjects="1">
      <p:cViewPr varScale="1">
        <p:scale>
          <a:sx n="87" d="100"/>
          <a:sy n="87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EDF7A-8F9C-431E-B3C1-1FC41B5198A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AFCDD-A8B2-4F97-B709-986B2BF3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FE9B-88D1-B84E-9A1E-1EEFC4E401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72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2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2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2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6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4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4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3DCD2-1A2B-8140-B14B-FDC66DDE21C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A43E3-61E7-244C-AC7A-957CB7388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4B7C-F273-4002-8628-66866BE6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B831-E9E7-491C-8096-D3B4E82C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0FA08-7239-4AB7-98EB-F6EC56F31194}"/>
              </a:ext>
            </a:extLst>
          </p:cNvPr>
          <p:cNvSpPr/>
          <p:nvPr/>
        </p:nvSpPr>
        <p:spPr>
          <a:xfrm>
            <a:off x="925318" y="2728905"/>
            <a:ext cx="105156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Second Conscience</a:t>
            </a:r>
            <a:endParaRPr lang="en-US" sz="9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437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927B48-5791-394F-B7C1-1507299C240F}"/>
              </a:ext>
            </a:extLst>
          </p:cNvPr>
          <p:cNvGrpSpPr/>
          <p:nvPr/>
        </p:nvGrpSpPr>
        <p:grpSpPr>
          <a:xfrm>
            <a:off x="3311136" y="-978777"/>
            <a:ext cx="10564705" cy="8821066"/>
            <a:chOff x="5363924" y="552680"/>
            <a:chExt cx="7488170" cy="5121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FC311E-19B5-0B40-8CE8-903DFA73A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 amt="48000"/>
            </a:blip>
            <a:stretch>
              <a:fillRect/>
            </a:stretch>
          </p:blipFill>
          <p:spPr>
            <a:xfrm>
              <a:off x="5363924" y="552680"/>
              <a:ext cx="7488170" cy="512105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378D75-5DBA-0648-AC45-051FEBD1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2440" y="2639932"/>
              <a:ext cx="5720452" cy="165893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4064B2-55E1-2141-8F62-4F2611BA0E64}"/>
              </a:ext>
            </a:extLst>
          </p:cNvPr>
          <p:cNvGrpSpPr/>
          <p:nvPr/>
        </p:nvGrpSpPr>
        <p:grpSpPr>
          <a:xfrm>
            <a:off x="3977587" y="2585783"/>
            <a:ext cx="3478292" cy="2563589"/>
            <a:chOff x="5035154" y="1869157"/>
            <a:chExt cx="2277996" cy="14928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E68B94-DE17-6646-9C6D-F6CD50D74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8428" y="1869157"/>
              <a:ext cx="1011449" cy="101144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6001B-82EA-0E45-A3ED-0CD231FCB80C}"/>
                </a:ext>
              </a:extLst>
            </p:cNvPr>
            <p:cNvSpPr txBox="1"/>
            <p:nvPr/>
          </p:nvSpPr>
          <p:spPr>
            <a:xfrm>
              <a:off x="5035154" y="2715656"/>
              <a:ext cx="227799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&lt;HTTP Trigger&gt;</a:t>
              </a:r>
            </a:p>
            <a:p>
              <a:pPr algn="ctr"/>
              <a:r>
                <a:rPr lang="en-US" dirty="0"/>
                <a:t>POST Bullying Request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5169F46-6851-E445-8E09-AF48BB9A81E6}"/>
              </a:ext>
            </a:extLst>
          </p:cNvPr>
          <p:cNvSpPr/>
          <p:nvPr/>
        </p:nvSpPr>
        <p:spPr>
          <a:xfrm>
            <a:off x="7268154" y="1543577"/>
            <a:ext cx="1031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Text Analytics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AD70CB2-6840-40B2-AD25-3B3836819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344" y="390847"/>
            <a:ext cx="1249778" cy="1249778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494E553-C5DA-4237-81A8-F11AA2CA79EB}"/>
              </a:ext>
            </a:extLst>
          </p:cNvPr>
          <p:cNvGrpSpPr/>
          <p:nvPr/>
        </p:nvGrpSpPr>
        <p:grpSpPr>
          <a:xfrm>
            <a:off x="8958716" y="4624257"/>
            <a:ext cx="3089586" cy="1832839"/>
            <a:chOff x="8840404" y="3342992"/>
            <a:chExt cx="3089586" cy="183283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07BA0F3-1B08-4A54-BC48-B67FEA100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34890" y="3342992"/>
              <a:ext cx="1249778" cy="1249778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137F9-97A2-40AA-BDA9-7F01344242E9}"/>
                </a:ext>
              </a:extLst>
            </p:cNvPr>
            <p:cNvSpPr txBox="1"/>
            <p:nvPr/>
          </p:nvSpPr>
          <p:spPr>
            <a:xfrm>
              <a:off x="8840404" y="4529500"/>
              <a:ext cx="3089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Language Understanding Intelligent Service</a:t>
              </a:r>
            </a:p>
          </p:txBody>
        </p:sp>
      </p:grp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10908D4-1E81-444A-B05F-939A00429724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 flipV="1">
            <a:off x="6488929" y="1015736"/>
            <a:ext cx="651415" cy="2438512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07113FA-6E27-4669-ABAA-072D896FA69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072340" y="3454248"/>
            <a:ext cx="1872199" cy="5205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C622EC19-B4F4-4DB8-8E93-A2734A4CF3A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488929" y="3454248"/>
            <a:ext cx="3364273" cy="179489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7AFF8A12-E327-484B-91FF-AC1F61B86DD0}"/>
              </a:ext>
            </a:extLst>
          </p:cNvPr>
          <p:cNvCxnSpPr>
            <a:cxnSpLocks/>
            <a:stCxn id="8" idx="3"/>
            <a:endCxn id="111" idx="1"/>
          </p:cNvCxnSpPr>
          <p:nvPr/>
        </p:nvCxnSpPr>
        <p:spPr>
          <a:xfrm flipV="1">
            <a:off x="6488929" y="2923570"/>
            <a:ext cx="2369597" cy="530678"/>
          </a:xfrm>
          <a:prstGeom prst="bentConnector3">
            <a:avLst>
              <a:gd name="adj1" fmla="val 708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DE748C0-6EB2-446A-A0DF-AB2BE7031288}"/>
              </a:ext>
            </a:extLst>
          </p:cNvPr>
          <p:cNvGrpSpPr/>
          <p:nvPr/>
        </p:nvGrpSpPr>
        <p:grpSpPr>
          <a:xfrm>
            <a:off x="8833563" y="2275289"/>
            <a:ext cx="1321524" cy="1915842"/>
            <a:chOff x="8463293" y="1593559"/>
            <a:chExt cx="1321524" cy="1915842"/>
          </a:xfrm>
        </p:grpSpPr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9263A8B0-00BA-4D61-87AE-61C7D594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88256" y="1593559"/>
              <a:ext cx="1296561" cy="1296561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5B7B89A-E9F1-4A1E-B342-BDF58CB7E168}"/>
                </a:ext>
              </a:extLst>
            </p:cNvPr>
            <p:cNvSpPr txBox="1"/>
            <p:nvPr/>
          </p:nvSpPr>
          <p:spPr>
            <a:xfrm>
              <a:off x="8463293" y="2863070"/>
              <a:ext cx="1296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Bing Spell Check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0B153A5-5FEB-4DC7-BBD4-FE27C99A0A85}"/>
              </a:ext>
            </a:extLst>
          </p:cNvPr>
          <p:cNvGrpSpPr/>
          <p:nvPr/>
        </p:nvGrpSpPr>
        <p:grpSpPr>
          <a:xfrm>
            <a:off x="452636" y="2116752"/>
            <a:ext cx="2592111" cy="4910336"/>
            <a:chOff x="452636" y="3351160"/>
            <a:chExt cx="1907321" cy="3675928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077B0648-7A55-45B2-9482-8BA19FE96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2586" y="3790431"/>
              <a:ext cx="1591296" cy="274655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74B3D33-A75A-4152-99F5-947A3050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2636" y="3351160"/>
              <a:ext cx="1907321" cy="3675928"/>
            </a:xfrm>
            <a:prstGeom prst="rect">
              <a:avLst/>
            </a:prstGeom>
          </p:spPr>
        </p:pic>
      </p:grpSp>
      <p:pic>
        <p:nvPicPr>
          <p:cNvPr id="132" name="Graphic 131">
            <a:extLst>
              <a:ext uri="{FF2B5EF4-FFF2-40B4-BE49-F238E27FC236}">
                <a16:creationId xmlns:a16="http://schemas.microsoft.com/office/drawing/2014/main" id="{D2B8AF41-1781-4ABA-A274-1995556A3C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06073" y="4746824"/>
            <a:ext cx="1562100" cy="1562100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26F49C2-195F-4470-8CDF-89CABD0ED218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3044747" y="5474056"/>
            <a:ext cx="1961326" cy="538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9DCAEE4E-960E-48FE-B372-4B4C6449AEF6}"/>
              </a:ext>
            </a:extLst>
          </p:cNvPr>
          <p:cNvSpPr txBox="1"/>
          <p:nvPr/>
        </p:nvSpPr>
        <p:spPr>
          <a:xfrm>
            <a:off x="4693375" y="6354842"/>
            <a:ext cx="218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 Center</a:t>
            </a:r>
          </a:p>
        </p:txBody>
      </p:sp>
    </p:spTree>
    <p:extLst>
      <p:ext uri="{BB962C8B-B14F-4D97-AF65-F5344CB8AC3E}">
        <p14:creationId xmlns:p14="http://schemas.microsoft.com/office/powerpoint/2010/main" val="91600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condConscienceGIF2_9V5QVH.mp4">
            <a:hlinkClick r:id="" action="ppaction://media"/>
            <a:hlinkHover r:id="" action="ppaction://ole?verb=0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9488" y="1825625"/>
            <a:ext cx="2611437" cy="4351338"/>
          </a:xfrm>
        </p:spPr>
      </p:pic>
    </p:spTree>
    <p:extLst>
      <p:ext uri="{BB962C8B-B14F-4D97-AF65-F5344CB8AC3E}">
        <p14:creationId xmlns:p14="http://schemas.microsoft.com/office/powerpoint/2010/main" val="113556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3B01-6FFD-4B94-9A80-57CB215E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194255-B6A9-4E67-82F1-6ED3603D3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-19354" y="1293779"/>
            <a:ext cx="6055521" cy="37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82C6EC-04AE-4188-BFFA-ACE736AD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75" y="1293541"/>
            <a:ext cx="6053179" cy="37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9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2DDA-BD4C-4A8D-8A3D-6431ACF9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87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8900" dirty="0"/>
              <a:t>bit.ly/</a:t>
            </a:r>
            <a:r>
              <a:rPr lang="en-US" sz="8900" dirty="0" err="1"/>
              <a:t>SecondConscience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D42A2-A8C6-4E40-AA3F-9D87B722B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02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26</Words>
  <Application>Microsoft Office PowerPoint</Application>
  <PresentationFormat>Widescreen</PresentationFormat>
  <Paragraphs>9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bit.ly/SecondConscience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Howing</dc:creator>
  <cp:lastModifiedBy>adrian clark</cp:lastModifiedBy>
  <cp:revision>3</cp:revision>
  <dcterms:created xsi:type="dcterms:W3CDTF">2018-05-05T02:10:41Z</dcterms:created>
  <dcterms:modified xsi:type="dcterms:W3CDTF">2018-05-05T06:59:41Z</dcterms:modified>
</cp:coreProperties>
</file>